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6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04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83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012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3493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995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66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137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156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06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69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44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09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6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2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83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6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DFBEFC-026A-482E-9DC0-CAD592BCE3C3}" type="datetimeFigureOut">
              <a:rPr lang="fr-FR" smtClean="0"/>
              <a:t>06/12/2025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0144-732C-45DE-9C77-63421DCDF7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500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1E51AF-4F4A-CA9F-BDC1-7D254382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29574"/>
            <a:ext cx="10647702" cy="1123674"/>
          </a:xfrm>
        </p:spPr>
        <p:txBody>
          <a:bodyPr/>
          <a:lstStyle/>
          <a:p>
            <a:r>
              <a:rPr lang="fr-FR" b="1" dirty="0"/>
              <a:t>Système de gestion de vote en ligne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85F824-E280-A1C4-A0AE-29FC3C6A5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266" y="4617397"/>
            <a:ext cx="7313579" cy="93709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SAWADOGO Abdoul Fataf Sébastien</a:t>
            </a:r>
          </a:p>
          <a:p>
            <a:pPr marL="0" indent="0">
              <a:buNone/>
            </a:pPr>
            <a:r>
              <a:rPr lang="fr-FR" b="1" dirty="0"/>
              <a:t>OUEDRAOGO Aziz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05C4390-CEE1-C571-9223-D832AAB77C9D}"/>
              </a:ext>
            </a:extLst>
          </p:cNvPr>
          <p:cNvSpPr txBox="1">
            <a:spLocks/>
          </p:cNvSpPr>
          <p:nvPr/>
        </p:nvSpPr>
        <p:spPr>
          <a:xfrm>
            <a:off x="152400" y="3887821"/>
            <a:ext cx="7313579" cy="72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b="1"/>
              <a:t>DEMO DE L’APP EN CAPTURE D’ECRAN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0018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97F60-1631-BAFC-6166-3FAE1E16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188"/>
            <a:ext cx="10515600" cy="46692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Vote d’un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2390E-41E7-3B0B-2996-9047FAE6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116"/>
            <a:ext cx="10515600" cy="8949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Sélection d’un candidat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Vote enregistré avec succès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22C0E1-0222-EA45-8409-A719A2EFF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31523"/>
            <a:ext cx="6352162" cy="51264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2B7BA6-BFFB-A56C-7A88-19C925F44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63" y="1731523"/>
            <a:ext cx="5839837" cy="51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8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CC40EE-3C0D-6CD1-7C0E-585C1FFD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41" y="83023"/>
            <a:ext cx="10515600" cy="63682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Page d’aperçu des résultats pour un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476CE9-E14D-C583-854A-8C01DCA6B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3948"/>
            <a:ext cx="10515600" cy="10051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Et message d’avertissement d’un vote déjà effecteur et enregistré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Les résultats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935F77-1569-69E0-300F-27C4A25DD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41251"/>
            <a:ext cx="5642043" cy="56000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F70B4D-94FA-5496-5F88-1B9CBE517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42" y="1741252"/>
            <a:ext cx="6549957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AAA8A-0FCC-DF63-B133-09345AEF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41434"/>
            <a:ext cx="9404723" cy="695146"/>
          </a:xfrm>
        </p:spPr>
        <p:txBody>
          <a:bodyPr/>
          <a:lstStyle/>
          <a:p>
            <a:pPr algn="ctr"/>
            <a:r>
              <a:rPr lang="fr-FR" sz="4400" dirty="0"/>
              <a:t>Lancement de l’application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C9F994-C81F-5D1E-0398-E97DB07FD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18" y="953692"/>
            <a:ext cx="8946541" cy="845925"/>
          </a:xfrm>
        </p:spPr>
        <p:txBody>
          <a:bodyPr/>
          <a:lstStyle/>
          <a:p>
            <a:r>
              <a:rPr lang="fr-FR" dirty="0"/>
              <a:t>Lancement de l’application via le server </a:t>
            </a:r>
            <a:r>
              <a:rPr lang="fr-FR" dirty="0" err="1"/>
              <a:t>tompac</a:t>
            </a:r>
            <a:r>
              <a:rPr lang="fr-FR" dirty="0"/>
              <a:t> sur Eclipse </a:t>
            </a:r>
          </a:p>
          <a:p>
            <a:r>
              <a:rPr lang="fr-FR" dirty="0"/>
              <a:t>Lancement de la base de données de MySQL via </a:t>
            </a:r>
            <a:r>
              <a:rPr lang="fr-FR" dirty="0" err="1"/>
              <a:t>Wampserver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CFD447-BD93-FFBE-D6C0-98CEFD57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706"/>
            <a:ext cx="5904689" cy="50972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E35F36-9B12-23B8-EADD-9A1CB42A2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89" y="1760707"/>
            <a:ext cx="6196521" cy="509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C63F9-BA81-A64F-A5F1-38E6C43A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45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Page d'accueil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CDB544-C56A-C283-4052-1508C2902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2340"/>
            <a:ext cx="5885234" cy="515566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AD2F6C-28A5-4DC9-4026-75E239505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34" y="1702340"/>
            <a:ext cx="6306765" cy="5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6E727-0C79-26A4-D694-07F5F324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0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Page de connexion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C83FDA-8731-CA1A-D4C3-A3AABE2C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9580"/>
            <a:ext cx="12192000" cy="14331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Pas de admin pour permettre a l’utilisateur d’avoir l’accès total (ajouter une élection, ajouter un candidat, voir et </a:t>
            </a:r>
            <a:r>
              <a:rPr lang="fr-FR" dirty="0" err="1"/>
              <a:t>gére</a:t>
            </a:r>
            <a:r>
              <a:rPr lang="fr-FR" dirty="0"/>
              <a:t> les </a:t>
            </a:r>
            <a:r>
              <a:rPr lang="fr-FR" dirty="0" err="1"/>
              <a:t>resultat</a:t>
            </a:r>
            <a:r>
              <a:rPr lang="fr-FR" dirty="0"/>
              <a:t> </a:t>
            </a:r>
            <a:r>
              <a:rPr lang="fr-FR" dirty="0" err="1"/>
              <a:t>etc</a:t>
            </a:r>
            <a:r>
              <a:rPr lang="fr-FR" dirty="0"/>
              <a:t> 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Et User pour que les utilisateurs de voter et de voir les </a:t>
            </a:r>
            <a:r>
              <a:rPr lang="fr-FR" dirty="0" err="1"/>
              <a:t>resultats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3E25A5-57EF-83C5-FBF7-A738CC9CE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3277"/>
            <a:ext cx="5953328" cy="46066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2302DA-0830-CAE9-4A6F-621A5FC3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27" y="2383278"/>
            <a:ext cx="5984809" cy="46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15EFA-83F5-7320-2111-E7CBF593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7"/>
            <a:ext cx="11994204" cy="73930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Page d’inscription pour les nouveaux utilisateurs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D8AF812-8A52-1D6E-B8E5-B440DC2D8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7" y="1273767"/>
            <a:ext cx="9139939" cy="4903196"/>
          </a:xfrm>
        </p:spPr>
      </p:pic>
    </p:spTree>
    <p:extLst>
      <p:ext uri="{BB962C8B-B14F-4D97-AF65-F5344CB8AC3E}">
        <p14:creationId xmlns:p14="http://schemas.microsoft.com/office/powerpoint/2010/main" val="108429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55EEF-720D-813E-703A-63F0ACAC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22" y="112207"/>
            <a:ext cx="10515600" cy="6951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Accès aux votes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DDAD7D-16E3-8507-E75D-7CF07C8D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3584"/>
            <a:ext cx="10515600" cy="946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Page d'accueil administrateur du système de vote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Page d’accueil en tant qu’électeur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6C026C-5C4B-10C9-EAF6-F4D59D25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342"/>
            <a:ext cx="5797685" cy="49676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4AADB7-AA95-1F4B-3B19-F5B68217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84" y="1890343"/>
            <a:ext cx="6394315" cy="49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7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54EEC-A413-92DE-FB1C-E5C4CF8C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7"/>
            <a:ext cx="10515600" cy="734101"/>
          </a:xfrm>
        </p:spPr>
        <p:txBody>
          <a:bodyPr/>
          <a:lstStyle/>
          <a:p>
            <a:pPr algn="ctr"/>
            <a:r>
              <a:rPr lang="fr-FR" dirty="0"/>
              <a:t>Administrateur de vote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3FEF8-9F48-D821-CD2A-54D76A3EE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7658"/>
            <a:ext cx="10515600" cy="9856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Pour ajouter un candidat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Pour ajouter une élection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BE32B9-2F28-5EBE-182C-E24FFD3E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3328"/>
            <a:ext cx="5710136" cy="50246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2E5A6E-AB76-C3F2-6C59-C3A5E5C8A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36" y="1833327"/>
            <a:ext cx="6481863" cy="50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A5273-7BF3-D192-522E-AFA00CC6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307"/>
            <a:ext cx="10515600" cy="56873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Les enregistrements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C6C609-CF4C-2B24-A64F-130DA56DD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0515600" cy="11121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Message d’</a:t>
            </a:r>
            <a:r>
              <a:rPr lang="fr-FR" dirty="0" err="1"/>
              <a:t>éclection</a:t>
            </a:r>
            <a:r>
              <a:rPr lang="fr-FR" dirty="0"/>
              <a:t> ajouter avec succès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Message de candidat ajouter avec succès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92A3E1-82FC-E080-8CE8-9928C22E7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43974"/>
            <a:ext cx="6095999" cy="52140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BCD045-2078-39C3-6DBE-70524EEFC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643974"/>
            <a:ext cx="6096000" cy="52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8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D44D9-6A6D-2ED0-E071-FB78E754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7940"/>
          </a:xfrm>
        </p:spPr>
        <p:txBody>
          <a:bodyPr>
            <a:normAutofit fontScale="90000"/>
          </a:bodyPr>
          <a:lstStyle/>
          <a:p>
            <a:r>
              <a:rPr lang="fr-FR" dirty="0"/>
              <a:t>Aperçu de la page des résultats en tant qu’admin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9FE74C-F1A6-B316-BA21-8EA620514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2975"/>
            <a:ext cx="10019489" cy="5375039"/>
          </a:xfrm>
        </p:spPr>
      </p:pic>
    </p:spTree>
    <p:extLst>
      <p:ext uri="{BB962C8B-B14F-4D97-AF65-F5344CB8AC3E}">
        <p14:creationId xmlns:p14="http://schemas.microsoft.com/office/powerpoint/2010/main" val="885936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</TotalTime>
  <Words>167</Words>
  <Application>Microsoft Office PowerPoint</Application>
  <PresentationFormat>Grand écran</PresentationFormat>
  <Paragraphs>29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Century Gothic</vt:lpstr>
      <vt:lpstr>Wingdings</vt:lpstr>
      <vt:lpstr>Wingdings 3</vt:lpstr>
      <vt:lpstr>Ion</vt:lpstr>
      <vt:lpstr>Système de gestion de vote en ligne</vt:lpstr>
      <vt:lpstr>Lancement de l’application</vt:lpstr>
      <vt:lpstr>Page d'accueil </vt:lpstr>
      <vt:lpstr>Page de connexion</vt:lpstr>
      <vt:lpstr>Page d’inscription pour les nouveaux utilisateurs</vt:lpstr>
      <vt:lpstr>Accès aux votes</vt:lpstr>
      <vt:lpstr>Administrateur de vote</vt:lpstr>
      <vt:lpstr>Les enregistrements</vt:lpstr>
      <vt:lpstr>Aperçu de la page des résultats en tant qu’admin</vt:lpstr>
      <vt:lpstr>Vote d’un utilisateur</vt:lpstr>
      <vt:lpstr>Page d’aperçu des résultats pour un utilisateur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A.F Sébastien Sawadogo</dc:creator>
  <cp:lastModifiedBy>A.F Sébastien Sawadogo</cp:lastModifiedBy>
  <cp:revision>2</cp:revision>
  <dcterms:created xsi:type="dcterms:W3CDTF">2025-12-06T22:00:11Z</dcterms:created>
  <dcterms:modified xsi:type="dcterms:W3CDTF">2025-12-06T22:18:22Z</dcterms:modified>
</cp:coreProperties>
</file>